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7" r:id="rId2"/>
    <p:sldId id="270" r:id="rId3"/>
    <p:sldId id="304" r:id="rId4"/>
    <p:sldId id="290" r:id="rId5"/>
    <p:sldId id="291" r:id="rId6"/>
    <p:sldId id="281" r:id="rId7"/>
    <p:sldId id="293" r:id="rId8"/>
    <p:sldId id="262" r:id="rId9"/>
    <p:sldId id="336" r:id="rId10"/>
    <p:sldId id="312" r:id="rId11"/>
    <p:sldId id="337" r:id="rId12"/>
    <p:sldId id="338" r:id="rId13"/>
    <p:sldId id="339" r:id="rId14"/>
    <p:sldId id="311" r:id="rId15"/>
    <p:sldId id="340" r:id="rId16"/>
    <p:sldId id="313" r:id="rId17"/>
    <p:sldId id="341" r:id="rId18"/>
    <p:sldId id="343" r:id="rId19"/>
    <p:sldId id="332" r:id="rId20"/>
    <p:sldId id="305" r:id="rId21"/>
    <p:sldId id="344" r:id="rId22"/>
    <p:sldId id="345" r:id="rId23"/>
    <p:sldId id="346" r:id="rId24"/>
    <p:sldId id="264" r:id="rId25"/>
    <p:sldId id="335" r:id="rId26"/>
    <p:sldId id="333" r:id="rId27"/>
    <p:sldId id="294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AEF23-1A39-AB33-0EAE-9B2A7D2FCA87}" v="722" dt="2021-02-04T14:03:08.316"/>
    <p1510:client id="{6CE68968-C39E-31F0-0CF6-D1F15B5A2295}" v="314" dt="2021-02-04T09:55:03.854"/>
    <p1510:client id="{831D2C7B-910B-39F9-F72A-F2D2367EB5C2}" v="1468" dt="2021-02-04T11:18:37.947"/>
    <p1510:client id="{875ECAE9-C648-2C55-F6D0-57006DE61FEB}" v="118" dt="2021-02-04T11:43:53.287"/>
    <p1510:client id="{BE100677-1A4D-49B5-8F4E-D1D9957B2A04}" v="1346" dt="2021-02-04T15:14:56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6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68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B3C384-9CFD-495A-BF21-121072DE8C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74785B-FF63-4958-8B41-8547F1A57F3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>
              <a:latin typeface="Century Gothic" panose="020B0502020202020204"/>
            </a:rPr>
            <a:t> </a:t>
          </a:r>
          <a:r>
            <a:rPr lang="fr-FR">
              <a:latin typeface="Calibri Light" panose="020F0302020204030204"/>
            </a:rPr>
            <a:t>Répartition des rôles et des tâches</a:t>
          </a:r>
          <a:endParaRPr lang="fr-FR"/>
        </a:p>
      </dgm:t>
    </dgm:pt>
    <dgm:pt modelId="{0B861C31-D2B4-42FB-9105-BC8DB6CFEB02}" type="parTrans" cxnId="{60D032DA-7C47-460F-B60B-DA606B9F9E1D}">
      <dgm:prSet/>
      <dgm:spPr/>
      <dgm:t>
        <a:bodyPr/>
        <a:lstStyle/>
        <a:p>
          <a:endParaRPr lang="en-US"/>
        </a:p>
      </dgm:t>
    </dgm:pt>
    <dgm:pt modelId="{32851E86-48AD-4441-9D95-EFB4C1D33410}" type="sibTrans" cxnId="{60D032DA-7C47-460F-B60B-DA606B9F9E1D}">
      <dgm:prSet/>
      <dgm:spPr/>
      <dgm:t>
        <a:bodyPr/>
        <a:lstStyle/>
        <a:p>
          <a:endParaRPr lang="en-US"/>
        </a:p>
      </dgm:t>
    </dgm:pt>
    <dgm:pt modelId="{21283E0C-E492-49A7-8B4C-8C3FFB15244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fr-FR">
              <a:latin typeface="Century Gothic" panose="020B0502020202020204"/>
            </a:rPr>
            <a:t>Recherches effectuées</a:t>
          </a:r>
          <a:endParaRPr lang="fr-FR"/>
        </a:p>
      </dgm:t>
    </dgm:pt>
    <dgm:pt modelId="{E6B070CB-5AB0-4E94-A0CD-F24C019C686A}" type="parTrans" cxnId="{591574C3-D075-4CBB-8E7A-060E8DDBA7DB}">
      <dgm:prSet/>
      <dgm:spPr/>
      <dgm:t>
        <a:bodyPr/>
        <a:lstStyle/>
        <a:p>
          <a:endParaRPr lang="en-US"/>
        </a:p>
      </dgm:t>
    </dgm:pt>
    <dgm:pt modelId="{C07925E1-B63A-4ABB-ACD8-4DD57525270E}" type="sibTrans" cxnId="{591574C3-D075-4CBB-8E7A-060E8DDBA7DB}">
      <dgm:prSet/>
      <dgm:spPr/>
      <dgm:t>
        <a:bodyPr/>
        <a:lstStyle/>
        <a:p>
          <a:endParaRPr lang="en-US"/>
        </a:p>
      </dgm:t>
    </dgm:pt>
    <dgm:pt modelId="{D62B9910-7CEA-4739-BD97-B24DAB56500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>
              <a:latin typeface="Calibri Light" panose="020F0302020204030204"/>
            </a:rPr>
            <a:t> </a:t>
          </a:r>
          <a:r>
            <a:rPr lang="fr-FR" b="0"/>
            <a:t>Explication du code</a:t>
          </a:r>
        </a:p>
      </dgm:t>
    </dgm:pt>
    <dgm:pt modelId="{5127C818-8898-4DA5-9BC1-8EE7703D977F}" type="parTrans" cxnId="{1C9E383B-64DE-4653-B5C3-85778A5E7DF7}">
      <dgm:prSet/>
      <dgm:spPr/>
      <dgm:t>
        <a:bodyPr/>
        <a:lstStyle/>
        <a:p>
          <a:endParaRPr lang="en-US"/>
        </a:p>
      </dgm:t>
    </dgm:pt>
    <dgm:pt modelId="{22E7BC20-6F3C-4FC1-8FE2-538B8F99F337}" type="sibTrans" cxnId="{1C9E383B-64DE-4653-B5C3-85778A5E7DF7}">
      <dgm:prSet/>
      <dgm:spPr/>
      <dgm:t>
        <a:bodyPr/>
        <a:lstStyle/>
        <a:p>
          <a:endParaRPr lang="en-US"/>
        </a:p>
      </dgm:t>
    </dgm:pt>
    <dgm:pt modelId="{7962029B-8D08-484C-93B9-F1CD46BACCC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>
              <a:latin typeface="Calibri Light" panose="020F0302020204030204"/>
            </a:rPr>
            <a:t> </a:t>
          </a:r>
          <a:r>
            <a:rPr lang="fr-FR" b="0"/>
            <a:t>Conclusion</a:t>
          </a:r>
        </a:p>
      </dgm:t>
    </dgm:pt>
    <dgm:pt modelId="{F37AE2AF-5E84-453D-90BB-99CFB540C3C7}" type="parTrans" cxnId="{4627D894-64F2-4521-95FA-D5C79818A3A6}">
      <dgm:prSet/>
      <dgm:spPr/>
      <dgm:t>
        <a:bodyPr/>
        <a:lstStyle/>
        <a:p>
          <a:endParaRPr lang="en-US"/>
        </a:p>
      </dgm:t>
    </dgm:pt>
    <dgm:pt modelId="{F749C5A9-91EF-4C5C-A88E-8DCC3ACD90DE}" type="sibTrans" cxnId="{4627D894-64F2-4521-95FA-D5C79818A3A6}">
      <dgm:prSet/>
      <dgm:spPr/>
      <dgm:t>
        <a:bodyPr/>
        <a:lstStyle/>
        <a:p>
          <a:endParaRPr lang="en-US"/>
        </a:p>
      </dgm:t>
    </dgm:pt>
    <dgm:pt modelId="{BDB1A6D9-5B54-4DC3-8615-70314C45BDC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fr-FR" b="0">
              <a:latin typeface="Century Gothic" panose="020B0502020202020204"/>
            </a:rPr>
            <a:t>Exemples et verifcations</a:t>
          </a:r>
        </a:p>
      </dgm:t>
    </dgm:pt>
    <dgm:pt modelId="{76764D08-9D62-4677-B145-49329184A885}" type="parTrans" cxnId="{7C63B384-B21B-4A8C-BC0A-F38E42FF6173}">
      <dgm:prSet/>
      <dgm:spPr/>
      <dgm:t>
        <a:bodyPr/>
        <a:lstStyle/>
        <a:p>
          <a:endParaRPr lang="fr-FR"/>
        </a:p>
      </dgm:t>
    </dgm:pt>
    <dgm:pt modelId="{B7846A56-DBA8-4D41-A351-1D8C7DD18F19}" type="sibTrans" cxnId="{7C63B384-B21B-4A8C-BC0A-F38E42FF6173}">
      <dgm:prSet/>
      <dgm:spPr/>
      <dgm:t>
        <a:bodyPr/>
        <a:lstStyle/>
        <a:p>
          <a:endParaRPr lang="fr-FR"/>
        </a:p>
      </dgm:t>
    </dgm:pt>
    <dgm:pt modelId="{153CC11F-2617-4D8C-A735-0530D2787363}" type="pres">
      <dgm:prSet presAssocID="{7CB3C384-9CFD-495A-BF21-121072DE8C13}" presName="root" presStyleCnt="0">
        <dgm:presLayoutVars>
          <dgm:dir/>
          <dgm:resizeHandles val="exact"/>
        </dgm:presLayoutVars>
      </dgm:prSet>
      <dgm:spPr/>
    </dgm:pt>
    <dgm:pt modelId="{5E9D11F8-8FA0-432D-AF8E-BE5B5CA68C89}" type="pres">
      <dgm:prSet presAssocID="{7274785B-FF63-4958-8B41-8547F1A57F3F}" presName="compNode" presStyleCnt="0"/>
      <dgm:spPr/>
    </dgm:pt>
    <dgm:pt modelId="{42137C2E-A9E9-419F-AE9F-27A6D2F58F70}" type="pres">
      <dgm:prSet presAssocID="{7274785B-FF63-4958-8B41-8547F1A57F3F}" presName="bgRect" presStyleLbl="bgShp" presStyleIdx="0" presStyleCnt="5"/>
      <dgm:spPr/>
    </dgm:pt>
    <dgm:pt modelId="{65E58D7C-46B5-45A5-9226-CE3C86710E52}" type="pres">
      <dgm:prSet presAssocID="{7274785B-FF63-4958-8B41-8547F1A57F3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on"/>
        </a:ext>
      </dgm:extLst>
    </dgm:pt>
    <dgm:pt modelId="{2BC3DBB7-CC86-4553-BF60-263CFC0C214D}" type="pres">
      <dgm:prSet presAssocID="{7274785B-FF63-4958-8B41-8547F1A57F3F}" presName="spaceRect" presStyleCnt="0"/>
      <dgm:spPr/>
    </dgm:pt>
    <dgm:pt modelId="{095E9773-0010-466D-9A7C-7F3A54ECD7C1}" type="pres">
      <dgm:prSet presAssocID="{7274785B-FF63-4958-8B41-8547F1A57F3F}" presName="parTx" presStyleLbl="revTx" presStyleIdx="0" presStyleCnt="5">
        <dgm:presLayoutVars>
          <dgm:chMax val="0"/>
          <dgm:chPref val="0"/>
        </dgm:presLayoutVars>
      </dgm:prSet>
      <dgm:spPr/>
    </dgm:pt>
    <dgm:pt modelId="{4A42D88F-BF8B-406F-BDE6-FF546117C7E5}" type="pres">
      <dgm:prSet presAssocID="{32851E86-48AD-4441-9D95-EFB4C1D33410}" presName="sibTrans" presStyleCnt="0"/>
      <dgm:spPr/>
    </dgm:pt>
    <dgm:pt modelId="{AAF34465-3B51-4396-B4AD-D92AF2D64ACB}" type="pres">
      <dgm:prSet presAssocID="{21283E0C-E492-49A7-8B4C-8C3FFB15244C}" presName="compNode" presStyleCnt="0"/>
      <dgm:spPr/>
    </dgm:pt>
    <dgm:pt modelId="{46A6D8D1-396F-4D94-A012-CB38ABAB03AB}" type="pres">
      <dgm:prSet presAssocID="{21283E0C-E492-49A7-8B4C-8C3FFB15244C}" presName="bgRect" presStyleLbl="bgShp" presStyleIdx="1" presStyleCnt="5"/>
      <dgm:spPr/>
    </dgm:pt>
    <dgm:pt modelId="{E2D72785-63A3-45A9-A047-230BC9359102}" type="pres">
      <dgm:prSet presAssocID="{21283E0C-E492-49A7-8B4C-8C3FFB15244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8BDE456F-66F1-48CA-A132-553B83636641}" type="pres">
      <dgm:prSet presAssocID="{21283E0C-E492-49A7-8B4C-8C3FFB15244C}" presName="spaceRect" presStyleCnt="0"/>
      <dgm:spPr/>
    </dgm:pt>
    <dgm:pt modelId="{470D4610-83CC-4D7D-9BC0-A1AA8458D0ED}" type="pres">
      <dgm:prSet presAssocID="{21283E0C-E492-49A7-8B4C-8C3FFB15244C}" presName="parTx" presStyleLbl="revTx" presStyleIdx="1" presStyleCnt="5">
        <dgm:presLayoutVars>
          <dgm:chMax val="0"/>
          <dgm:chPref val="0"/>
        </dgm:presLayoutVars>
      </dgm:prSet>
      <dgm:spPr/>
    </dgm:pt>
    <dgm:pt modelId="{9A343069-8EEC-4B92-B590-4D6B29B1CC83}" type="pres">
      <dgm:prSet presAssocID="{C07925E1-B63A-4ABB-ACD8-4DD57525270E}" presName="sibTrans" presStyleCnt="0"/>
      <dgm:spPr/>
    </dgm:pt>
    <dgm:pt modelId="{4191B629-3778-43D0-9F87-47643108093A}" type="pres">
      <dgm:prSet presAssocID="{D62B9910-7CEA-4739-BD97-B24DAB565005}" presName="compNode" presStyleCnt="0"/>
      <dgm:spPr/>
    </dgm:pt>
    <dgm:pt modelId="{B5A1DEFE-C8B4-4A91-B492-0C4EC4C8DC1A}" type="pres">
      <dgm:prSet presAssocID="{D62B9910-7CEA-4739-BD97-B24DAB565005}" presName="bgRect" presStyleLbl="bgShp" presStyleIdx="2" presStyleCnt="5"/>
      <dgm:spPr/>
    </dgm:pt>
    <dgm:pt modelId="{72FF2B1F-0FD3-45D4-A4D2-B86C7A45E643}" type="pres">
      <dgm:prSet presAssocID="{D62B9910-7CEA-4739-BD97-B24DAB565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AAA36E0-237D-430D-A462-8A10BD5A5F2D}" type="pres">
      <dgm:prSet presAssocID="{D62B9910-7CEA-4739-BD97-B24DAB565005}" presName="spaceRect" presStyleCnt="0"/>
      <dgm:spPr/>
    </dgm:pt>
    <dgm:pt modelId="{1C70A6B3-5989-40AB-8812-B36961EC0844}" type="pres">
      <dgm:prSet presAssocID="{D62B9910-7CEA-4739-BD97-B24DAB565005}" presName="parTx" presStyleLbl="revTx" presStyleIdx="2" presStyleCnt="5">
        <dgm:presLayoutVars>
          <dgm:chMax val="0"/>
          <dgm:chPref val="0"/>
        </dgm:presLayoutVars>
      </dgm:prSet>
      <dgm:spPr/>
    </dgm:pt>
    <dgm:pt modelId="{1B23ED57-3465-49F8-984D-0C0F3C59D58C}" type="pres">
      <dgm:prSet presAssocID="{22E7BC20-6F3C-4FC1-8FE2-538B8F99F337}" presName="sibTrans" presStyleCnt="0"/>
      <dgm:spPr/>
    </dgm:pt>
    <dgm:pt modelId="{559C8AC8-DBD2-46CB-AFA0-E73CE2C99BCA}" type="pres">
      <dgm:prSet presAssocID="{7962029B-8D08-484C-93B9-F1CD46BACCC5}" presName="compNode" presStyleCnt="0"/>
      <dgm:spPr/>
    </dgm:pt>
    <dgm:pt modelId="{8ED10A77-BDDF-4D23-B9EF-63D27F84406C}" type="pres">
      <dgm:prSet presAssocID="{7962029B-8D08-484C-93B9-F1CD46BACCC5}" presName="bgRect" presStyleLbl="bgShp" presStyleIdx="3" presStyleCnt="5" custLinFactNeighborY="2796"/>
      <dgm:spPr/>
    </dgm:pt>
    <dgm:pt modelId="{9C1A38C7-90F2-4729-8FB3-669E4988B23F}" type="pres">
      <dgm:prSet presAssocID="{7962029B-8D08-484C-93B9-F1CD46BACCC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071F6585-ED20-43DF-83EA-65D67166D232}" type="pres">
      <dgm:prSet presAssocID="{7962029B-8D08-484C-93B9-F1CD46BACCC5}" presName="spaceRect" presStyleCnt="0"/>
      <dgm:spPr/>
    </dgm:pt>
    <dgm:pt modelId="{11AD9315-E221-4B36-BEC0-AF52FC8DCA9C}" type="pres">
      <dgm:prSet presAssocID="{7962029B-8D08-484C-93B9-F1CD46BACCC5}" presName="parTx" presStyleLbl="revTx" presStyleIdx="3" presStyleCnt="5">
        <dgm:presLayoutVars>
          <dgm:chMax val="0"/>
          <dgm:chPref val="0"/>
        </dgm:presLayoutVars>
      </dgm:prSet>
      <dgm:spPr/>
    </dgm:pt>
    <dgm:pt modelId="{FAC9D938-0ADA-4BC7-A190-5BCD3CEB5B4F}" type="pres">
      <dgm:prSet presAssocID="{F749C5A9-91EF-4C5C-A88E-8DCC3ACD90DE}" presName="sibTrans" presStyleCnt="0"/>
      <dgm:spPr/>
    </dgm:pt>
    <dgm:pt modelId="{FB81A16F-A5BF-4C86-B921-D6B3BAF3AA1A}" type="pres">
      <dgm:prSet presAssocID="{BDB1A6D9-5B54-4DC3-8615-70314C45BDC8}" presName="compNode" presStyleCnt="0"/>
      <dgm:spPr/>
    </dgm:pt>
    <dgm:pt modelId="{E8030E44-30C9-4647-AE0A-C2B925814538}" type="pres">
      <dgm:prSet presAssocID="{BDB1A6D9-5B54-4DC3-8615-70314C45BDC8}" presName="bgRect" presStyleLbl="bgShp" presStyleIdx="4" presStyleCnt="5"/>
      <dgm:spPr/>
    </dgm:pt>
    <dgm:pt modelId="{8CE423BA-3440-477F-90B7-F341F885CCCE}" type="pres">
      <dgm:prSet presAssocID="{BDB1A6D9-5B54-4DC3-8615-70314C45BD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 noir contour"/>
        </a:ext>
      </dgm:extLst>
    </dgm:pt>
    <dgm:pt modelId="{A293446F-3F69-4D5D-B953-0C9E651894FC}" type="pres">
      <dgm:prSet presAssocID="{BDB1A6D9-5B54-4DC3-8615-70314C45BDC8}" presName="spaceRect" presStyleCnt="0"/>
      <dgm:spPr/>
    </dgm:pt>
    <dgm:pt modelId="{1F47B663-CBB7-4CFB-A587-337308FFD1B3}" type="pres">
      <dgm:prSet presAssocID="{BDB1A6D9-5B54-4DC3-8615-70314C45BDC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5A34613-1A5B-4E5B-B731-D473BBD7126F}" type="presOf" srcId="{BDB1A6D9-5B54-4DC3-8615-70314C45BDC8}" destId="{1F47B663-CBB7-4CFB-A587-337308FFD1B3}" srcOrd="0" destOrd="0" presId="urn:microsoft.com/office/officeart/2018/2/layout/IconVerticalSolidList"/>
    <dgm:cxn modelId="{1C9E383B-64DE-4653-B5C3-85778A5E7DF7}" srcId="{7CB3C384-9CFD-495A-BF21-121072DE8C13}" destId="{D62B9910-7CEA-4739-BD97-B24DAB565005}" srcOrd="2" destOrd="0" parTransId="{5127C818-8898-4DA5-9BC1-8EE7703D977F}" sibTransId="{22E7BC20-6F3C-4FC1-8FE2-538B8F99F337}"/>
    <dgm:cxn modelId="{CCD4FD40-A556-493B-BC1C-D0393EB91C77}" type="presOf" srcId="{7962029B-8D08-484C-93B9-F1CD46BACCC5}" destId="{11AD9315-E221-4B36-BEC0-AF52FC8DCA9C}" srcOrd="0" destOrd="0" presId="urn:microsoft.com/office/officeart/2018/2/layout/IconVerticalSolidList"/>
    <dgm:cxn modelId="{4F08EB5C-C3B0-430A-83AF-94E7D9B97412}" type="presOf" srcId="{21283E0C-E492-49A7-8B4C-8C3FFB15244C}" destId="{470D4610-83CC-4D7D-9BC0-A1AA8458D0ED}" srcOrd="0" destOrd="0" presId="urn:microsoft.com/office/officeart/2018/2/layout/IconVerticalSolidList"/>
    <dgm:cxn modelId="{16045845-06C3-4703-A5C2-960890247DDC}" type="presOf" srcId="{D62B9910-7CEA-4739-BD97-B24DAB565005}" destId="{1C70A6B3-5989-40AB-8812-B36961EC0844}" srcOrd="0" destOrd="0" presId="urn:microsoft.com/office/officeart/2018/2/layout/IconVerticalSolidList"/>
    <dgm:cxn modelId="{7C63B384-B21B-4A8C-BC0A-F38E42FF6173}" srcId="{7CB3C384-9CFD-495A-BF21-121072DE8C13}" destId="{BDB1A6D9-5B54-4DC3-8615-70314C45BDC8}" srcOrd="4" destOrd="0" parTransId="{76764D08-9D62-4677-B145-49329184A885}" sibTransId="{B7846A56-DBA8-4D41-A351-1D8C7DD18F19}"/>
    <dgm:cxn modelId="{4627D894-64F2-4521-95FA-D5C79818A3A6}" srcId="{7CB3C384-9CFD-495A-BF21-121072DE8C13}" destId="{7962029B-8D08-484C-93B9-F1CD46BACCC5}" srcOrd="3" destOrd="0" parTransId="{F37AE2AF-5E84-453D-90BB-99CFB540C3C7}" sibTransId="{F749C5A9-91EF-4C5C-A88E-8DCC3ACD90DE}"/>
    <dgm:cxn modelId="{591574C3-D075-4CBB-8E7A-060E8DDBA7DB}" srcId="{7CB3C384-9CFD-495A-BF21-121072DE8C13}" destId="{21283E0C-E492-49A7-8B4C-8C3FFB15244C}" srcOrd="1" destOrd="0" parTransId="{E6B070CB-5AB0-4E94-A0CD-F24C019C686A}" sibTransId="{C07925E1-B63A-4ABB-ACD8-4DD57525270E}"/>
    <dgm:cxn modelId="{FB3E7CC4-8A2C-481A-BEBE-E2BA97662BA9}" type="presOf" srcId="{7274785B-FF63-4958-8B41-8547F1A57F3F}" destId="{095E9773-0010-466D-9A7C-7F3A54ECD7C1}" srcOrd="0" destOrd="0" presId="urn:microsoft.com/office/officeart/2018/2/layout/IconVerticalSolidList"/>
    <dgm:cxn modelId="{7A6800D7-BB45-45BB-A335-E13592A8C1A6}" type="presOf" srcId="{7CB3C384-9CFD-495A-BF21-121072DE8C13}" destId="{153CC11F-2617-4D8C-A735-0530D2787363}" srcOrd="0" destOrd="0" presId="urn:microsoft.com/office/officeart/2018/2/layout/IconVerticalSolidList"/>
    <dgm:cxn modelId="{60D032DA-7C47-460F-B60B-DA606B9F9E1D}" srcId="{7CB3C384-9CFD-495A-BF21-121072DE8C13}" destId="{7274785B-FF63-4958-8B41-8547F1A57F3F}" srcOrd="0" destOrd="0" parTransId="{0B861C31-D2B4-42FB-9105-BC8DB6CFEB02}" sibTransId="{32851E86-48AD-4441-9D95-EFB4C1D33410}"/>
    <dgm:cxn modelId="{F3C6BB46-6B46-475C-ADFC-01A83696FBC3}" type="presParOf" srcId="{153CC11F-2617-4D8C-A735-0530D2787363}" destId="{5E9D11F8-8FA0-432D-AF8E-BE5B5CA68C89}" srcOrd="0" destOrd="0" presId="urn:microsoft.com/office/officeart/2018/2/layout/IconVerticalSolidList"/>
    <dgm:cxn modelId="{DE45E467-C480-4B5D-ABDE-57F47D6EB5D3}" type="presParOf" srcId="{5E9D11F8-8FA0-432D-AF8E-BE5B5CA68C89}" destId="{42137C2E-A9E9-419F-AE9F-27A6D2F58F70}" srcOrd="0" destOrd="0" presId="urn:microsoft.com/office/officeart/2018/2/layout/IconVerticalSolidList"/>
    <dgm:cxn modelId="{10745841-F65A-4DE7-AE7E-21043454E486}" type="presParOf" srcId="{5E9D11F8-8FA0-432D-AF8E-BE5B5CA68C89}" destId="{65E58D7C-46B5-45A5-9226-CE3C86710E52}" srcOrd="1" destOrd="0" presId="urn:microsoft.com/office/officeart/2018/2/layout/IconVerticalSolidList"/>
    <dgm:cxn modelId="{B0BAA9DE-CD72-4CB9-8CF9-2241C3701C85}" type="presParOf" srcId="{5E9D11F8-8FA0-432D-AF8E-BE5B5CA68C89}" destId="{2BC3DBB7-CC86-4553-BF60-263CFC0C214D}" srcOrd="2" destOrd="0" presId="urn:microsoft.com/office/officeart/2018/2/layout/IconVerticalSolidList"/>
    <dgm:cxn modelId="{17B1799F-EAB8-4649-B99F-A9F013283EA1}" type="presParOf" srcId="{5E9D11F8-8FA0-432D-AF8E-BE5B5CA68C89}" destId="{095E9773-0010-466D-9A7C-7F3A54ECD7C1}" srcOrd="3" destOrd="0" presId="urn:microsoft.com/office/officeart/2018/2/layout/IconVerticalSolidList"/>
    <dgm:cxn modelId="{1B2832C0-49DD-40CA-92F0-8E0BC65D314C}" type="presParOf" srcId="{153CC11F-2617-4D8C-A735-0530D2787363}" destId="{4A42D88F-BF8B-406F-BDE6-FF546117C7E5}" srcOrd="1" destOrd="0" presId="urn:microsoft.com/office/officeart/2018/2/layout/IconVerticalSolidList"/>
    <dgm:cxn modelId="{6C85BCAE-5010-455B-AD60-533C6B521F3A}" type="presParOf" srcId="{153CC11F-2617-4D8C-A735-0530D2787363}" destId="{AAF34465-3B51-4396-B4AD-D92AF2D64ACB}" srcOrd="2" destOrd="0" presId="urn:microsoft.com/office/officeart/2018/2/layout/IconVerticalSolidList"/>
    <dgm:cxn modelId="{03433A5F-E80E-46C7-9F81-F54A27426742}" type="presParOf" srcId="{AAF34465-3B51-4396-B4AD-D92AF2D64ACB}" destId="{46A6D8D1-396F-4D94-A012-CB38ABAB03AB}" srcOrd="0" destOrd="0" presId="urn:microsoft.com/office/officeart/2018/2/layout/IconVerticalSolidList"/>
    <dgm:cxn modelId="{9B40A0CD-0954-4E2E-8346-5C4F062616A8}" type="presParOf" srcId="{AAF34465-3B51-4396-B4AD-D92AF2D64ACB}" destId="{E2D72785-63A3-45A9-A047-230BC9359102}" srcOrd="1" destOrd="0" presId="urn:microsoft.com/office/officeart/2018/2/layout/IconVerticalSolidList"/>
    <dgm:cxn modelId="{847D2026-9F9A-4FB4-B192-9BD314EE3E1F}" type="presParOf" srcId="{AAF34465-3B51-4396-B4AD-D92AF2D64ACB}" destId="{8BDE456F-66F1-48CA-A132-553B83636641}" srcOrd="2" destOrd="0" presId="urn:microsoft.com/office/officeart/2018/2/layout/IconVerticalSolidList"/>
    <dgm:cxn modelId="{D75CE244-B244-4295-9429-ECEE32DB16BE}" type="presParOf" srcId="{AAF34465-3B51-4396-B4AD-D92AF2D64ACB}" destId="{470D4610-83CC-4D7D-9BC0-A1AA8458D0ED}" srcOrd="3" destOrd="0" presId="urn:microsoft.com/office/officeart/2018/2/layout/IconVerticalSolidList"/>
    <dgm:cxn modelId="{39BB7332-5BF4-43A3-8888-D152199AF551}" type="presParOf" srcId="{153CC11F-2617-4D8C-A735-0530D2787363}" destId="{9A343069-8EEC-4B92-B590-4D6B29B1CC83}" srcOrd="3" destOrd="0" presId="urn:microsoft.com/office/officeart/2018/2/layout/IconVerticalSolidList"/>
    <dgm:cxn modelId="{1A46F09E-DF57-4A7E-8EBF-888D1E8AC97F}" type="presParOf" srcId="{153CC11F-2617-4D8C-A735-0530D2787363}" destId="{4191B629-3778-43D0-9F87-47643108093A}" srcOrd="4" destOrd="0" presId="urn:microsoft.com/office/officeart/2018/2/layout/IconVerticalSolidList"/>
    <dgm:cxn modelId="{1CCCE2FC-A029-4A10-B700-92E0C39E34A7}" type="presParOf" srcId="{4191B629-3778-43D0-9F87-47643108093A}" destId="{B5A1DEFE-C8B4-4A91-B492-0C4EC4C8DC1A}" srcOrd="0" destOrd="0" presId="urn:microsoft.com/office/officeart/2018/2/layout/IconVerticalSolidList"/>
    <dgm:cxn modelId="{9FD3E4F9-6FAD-4746-9ADD-FD58F2C08004}" type="presParOf" srcId="{4191B629-3778-43D0-9F87-47643108093A}" destId="{72FF2B1F-0FD3-45D4-A4D2-B86C7A45E643}" srcOrd="1" destOrd="0" presId="urn:microsoft.com/office/officeart/2018/2/layout/IconVerticalSolidList"/>
    <dgm:cxn modelId="{D0D5B218-AD50-4FBE-B378-481A856311ED}" type="presParOf" srcId="{4191B629-3778-43D0-9F87-47643108093A}" destId="{8AAA36E0-237D-430D-A462-8A10BD5A5F2D}" srcOrd="2" destOrd="0" presId="urn:microsoft.com/office/officeart/2018/2/layout/IconVerticalSolidList"/>
    <dgm:cxn modelId="{91E8C233-0897-45A8-8F20-3B71ECC58FB0}" type="presParOf" srcId="{4191B629-3778-43D0-9F87-47643108093A}" destId="{1C70A6B3-5989-40AB-8812-B36961EC0844}" srcOrd="3" destOrd="0" presId="urn:microsoft.com/office/officeart/2018/2/layout/IconVerticalSolidList"/>
    <dgm:cxn modelId="{6CB1E20F-E4FD-4B2C-9041-D62FD94A1B6A}" type="presParOf" srcId="{153CC11F-2617-4D8C-A735-0530D2787363}" destId="{1B23ED57-3465-49F8-984D-0C0F3C59D58C}" srcOrd="5" destOrd="0" presId="urn:microsoft.com/office/officeart/2018/2/layout/IconVerticalSolidList"/>
    <dgm:cxn modelId="{68C89174-A9E6-4C39-83F3-89242D918415}" type="presParOf" srcId="{153CC11F-2617-4D8C-A735-0530D2787363}" destId="{559C8AC8-DBD2-46CB-AFA0-E73CE2C99BCA}" srcOrd="6" destOrd="0" presId="urn:microsoft.com/office/officeart/2018/2/layout/IconVerticalSolidList"/>
    <dgm:cxn modelId="{BAF14EB6-CE3D-48BA-84C3-AB9FCAFE8400}" type="presParOf" srcId="{559C8AC8-DBD2-46CB-AFA0-E73CE2C99BCA}" destId="{8ED10A77-BDDF-4D23-B9EF-63D27F84406C}" srcOrd="0" destOrd="0" presId="urn:microsoft.com/office/officeart/2018/2/layout/IconVerticalSolidList"/>
    <dgm:cxn modelId="{7CFD77F3-8815-4569-AD93-B93ADAB8D6CC}" type="presParOf" srcId="{559C8AC8-DBD2-46CB-AFA0-E73CE2C99BCA}" destId="{9C1A38C7-90F2-4729-8FB3-669E4988B23F}" srcOrd="1" destOrd="0" presId="urn:microsoft.com/office/officeart/2018/2/layout/IconVerticalSolidList"/>
    <dgm:cxn modelId="{2DA2870A-F51B-4FBC-9516-BD401CEE1280}" type="presParOf" srcId="{559C8AC8-DBD2-46CB-AFA0-E73CE2C99BCA}" destId="{071F6585-ED20-43DF-83EA-65D67166D232}" srcOrd="2" destOrd="0" presId="urn:microsoft.com/office/officeart/2018/2/layout/IconVerticalSolidList"/>
    <dgm:cxn modelId="{7D60B50C-F37D-41EE-9281-40F1274799CA}" type="presParOf" srcId="{559C8AC8-DBD2-46CB-AFA0-E73CE2C99BCA}" destId="{11AD9315-E221-4B36-BEC0-AF52FC8DCA9C}" srcOrd="3" destOrd="0" presId="urn:microsoft.com/office/officeart/2018/2/layout/IconVerticalSolidList"/>
    <dgm:cxn modelId="{A9E1894A-DE4A-43C5-ACA1-D4FBA4A5953E}" type="presParOf" srcId="{153CC11F-2617-4D8C-A735-0530D2787363}" destId="{FAC9D938-0ADA-4BC7-A190-5BCD3CEB5B4F}" srcOrd="7" destOrd="0" presId="urn:microsoft.com/office/officeart/2018/2/layout/IconVerticalSolidList"/>
    <dgm:cxn modelId="{53360FDC-02C0-4581-973A-CAF94FA6AEB3}" type="presParOf" srcId="{153CC11F-2617-4D8C-A735-0530D2787363}" destId="{FB81A16F-A5BF-4C86-B921-D6B3BAF3AA1A}" srcOrd="8" destOrd="0" presId="urn:microsoft.com/office/officeart/2018/2/layout/IconVerticalSolidList"/>
    <dgm:cxn modelId="{F41C2BCE-A070-427E-863C-7A01B5E5CE2F}" type="presParOf" srcId="{FB81A16F-A5BF-4C86-B921-D6B3BAF3AA1A}" destId="{E8030E44-30C9-4647-AE0A-C2B925814538}" srcOrd="0" destOrd="0" presId="urn:microsoft.com/office/officeart/2018/2/layout/IconVerticalSolidList"/>
    <dgm:cxn modelId="{C6C12AEF-9284-43AC-910C-D4CAB6400E11}" type="presParOf" srcId="{FB81A16F-A5BF-4C86-B921-D6B3BAF3AA1A}" destId="{8CE423BA-3440-477F-90B7-F341F885CCCE}" srcOrd="1" destOrd="0" presId="urn:microsoft.com/office/officeart/2018/2/layout/IconVerticalSolidList"/>
    <dgm:cxn modelId="{11EBE78F-A7D2-4192-B60D-54FF8FCA578B}" type="presParOf" srcId="{FB81A16F-A5BF-4C86-B921-D6B3BAF3AA1A}" destId="{A293446F-3F69-4D5D-B953-0C9E651894FC}" srcOrd="2" destOrd="0" presId="urn:microsoft.com/office/officeart/2018/2/layout/IconVerticalSolidList"/>
    <dgm:cxn modelId="{DD700927-3081-49B6-BD54-B6BDA5326848}" type="presParOf" srcId="{FB81A16F-A5BF-4C86-B921-D6B3BAF3AA1A}" destId="{1F47B663-CBB7-4CFB-A587-337308FFD1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05281E-6E3F-4693-B9FD-FAA761DA25D0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B00AD3-4D4A-4A3C-BD85-6DE4A587B6B5}">
      <dgm:prSet/>
      <dgm:spPr/>
      <dgm:t>
        <a:bodyPr/>
        <a:lstStyle/>
        <a:p>
          <a:r>
            <a:rPr lang="fr-FR"/>
            <a:t>Merci !</a:t>
          </a:r>
          <a:endParaRPr lang="en-US"/>
        </a:p>
      </dgm:t>
    </dgm:pt>
    <dgm:pt modelId="{452F711B-53F6-405F-84D6-6719657C7D19}" type="parTrans" cxnId="{50F1CA4C-4627-4225-B8ED-B0E11AC764EC}">
      <dgm:prSet/>
      <dgm:spPr/>
      <dgm:t>
        <a:bodyPr/>
        <a:lstStyle/>
        <a:p>
          <a:endParaRPr lang="en-US"/>
        </a:p>
      </dgm:t>
    </dgm:pt>
    <dgm:pt modelId="{8726454D-8B5D-498B-A173-0A0184461F30}" type="sibTrans" cxnId="{50F1CA4C-4627-4225-B8ED-B0E11AC764EC}">
      <dgm:prSet/>
      <dgm:spPr/>
      <dgm:t>
        <a:bodyPr/>
        <a:lstStyle/>
        <a:p>
          <a:endParaRPr lang="en-US"/>
        </a:p>
      </dgm:t>
    </dgm:pt>
    <dgm:pt modelId="{8C3AAC81-9CF8-4301-B10B-DF10CA50B7AD}">
      <dgm:prSet/>
      <dgm:spPr/>
      <dgm:t>
        <a:bodyPr/>
        <a:lstStyle/>
        <a:p>
          <a:r>
            <a:rPr lang="fr-FR"/>
            <a:t>À vos questions</a:t>
          </a:r>
          <a:endParaRPr lang="en-US"/>
        </a:p>
      </dgm:t>
    </dgm:pt>
    <dgm:pt modelId="{5B6BE81E-F942-4846-B991-0599556F77E2}" type="parTrans" cxnId="{4BE4C581-73F9-4B47-A7AA-E3F4C0C32A14}">
      <dgm:prSet/>
      <dgm:spPr/>
      <dgm:t>
        <a:bodyPr/>
        <a:lstStyle/>
        <a:p>
          <a:endParaRPr lang="en-US"/>
        </a:p>
      </dgm:t>
    </dgm:pt>
    <dgm:pt modelId="{61D60BD3-4046-43A2-9E75-F55CB1F9D470}" type="sibTrans" cxnId="{4BE4C581-73F9-4B47-A7AA-E3F4C0C32A14}">
      <dgm:prSet/>
      <dgm:spPr/>
      <dgm:t>
        <a:bodyPr/>
        <a:lstStyle/>
        <a:p>
          <a:endParaRPr lang="en-US"/>
        </a:p>
      </dgm:t>
    </dgm:pt>
    <dgm:pt modelId="{E9F5F56A-FE6A-44CB-BB72-A2D348219EB1}" type="pres">
      <dgm:prSet presAssocID="{3005281E-6E3F-4693-B9FD-FAA761DA25D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9025D3-A43B-46BA-A750-965863C02EBF}" type="pres">
      <dgm:prSet presAssocID="{08B00AD3-4D4A-4A3C-BD85-6DE4A587B6B5}" presName="root" presStyleCnt="0"/>
      <dgm:spPr/>
    </dgm:pt>
    <dgm:pt modelId="{3B0F0983-BD4A-47F8-BF53-12FD45C212E6}" type="pres">
      <dgm:prSet presAssocID="{08B00AD3-4D4A-4A3C-BD85-6DE4A587B6B5}" presName="rootComposite" presStyleCnt="0"/>
      <dgm:spPr/>
    </dgm:pt>
    <dgm:pt modelId="{B54F9F59-0ECA-4E4C-B815-750F8D542650}" type="pres">
      <dgm:prSet presAssocID="{08B00AD3-4D4A-4A3C-BD85-6DE4A587B6B5}" presName="rootText" presStyleLbl="node1" presStyleIdx="0" presStyleCnt="2"/>
      <dgm:spPr/>
    </dgm:pt>
    <dgm:pt modelId="{30E66154-DE86-48EC-B265-222B6889403C}" type="pres">
      <dgm:prSet presAssocID="{08B00AD3-4D4A-4A3C-BD85-6DE4A587B6B5}" presName="rootConnector" presStyleLbl="node1" presStyleIdx="0" presStyleCnt="2"/>
      <dgm:spPr/>
    </dgm:pt>
    <dgm:pt modelId="{FBBEE4EF-FC28-4A51-BD9B-9A7A634427A1}" type="pres">
      <dgm:prSet presAssocID="{08B00AD3-4D4A-4A3C-BD85-6DE4A587B6B5}" presName="childShape" presStyleCnt="0"/>
      <dgm:spPr/>
    </dgm:pt>
    <dgm:pt modelId="{681B4972-301D-4F86-8F3E-243314039950}" type="pres">
      <dgm:prSet presAssocID="{8C3AAC81-9CF8-4301-B10B-DF10CA50B7AD}" presName="root" presStyleCnt="0"/>
      <dgm:spPr/>
    </dgm:pt>
    <dgm:pt modelId="{144C27B5-D1BC-4F41-97E3-3A6FEF7E0821}" type="pres">
      <dgm:prSet presAssocID="{8C3AAC81-9CF8-4301-B10B-DF10CA50B7AD}" presName="rootComposite" presStyleCnt="0"/>
      <dgm:spPr/>
    </dgm:pt>
    <dgm:pt modelId="{E1DC10FE-204E-4582-9ACA-1F4DBE4487D0}" type="pres">
      <dgm:prSet presAssocID="{8C3AAC81-9CF8-4301-B10B-DF10CA50B7AD}" presName="rootText" presStyleLbl="node1" presStyleIdx="1" presStyleCnt="2"/>
      <dgm:spPr/>
    </dgm:pt>
    <dgm:pt modelId="{75916386-4F4E-4E97-9A80-CADD9B014C95}" type="pres">
      <dgm:prSet presAssocID="{8C3AAC81-9CF8-4301-B10B-DF10CA50B7AD}" presName="rootConnector" presStyleLbl="node1" presStyleIdx="1" presStyleCnt="2"/>
      <dgm:spPr/>
    </dgm:pt>
    <dgm:pt modelId="{B87A9D7D-9857-49E3-BC1E-11F02307E7B1}" type="pres">
      <dgm:prSet presAssocID="{8C3AAC81-9CF8-4301-B10B-DF10CA50B7AD}" presName="childShape" presStyleCnt="0"/>
      <dgm:spPr/>
    </dgm:pt>
  </dgm:ptLst>
  <dgm:cxnLst>
    <dgm:cxn modelId="{138E8017-397C-49A7-BC7A-C0276AF96DED}" type="presOf" srcId="{3005281E-6E3F-4693-B9FD-FAA761DA25D0}" destId="{E9F5F56A-FE6A-44CB-BB72-A2D348219EB1}" srcOrd="0" destOrd="0" presId="urn:microsoft.com/office/officeart/2005/8/layout/hierarchy3"/>
    <dgm:cxn modelId="{6A75E569-C2F2-4FA6-99AC-7C9E55C12FE9}" type="presOf" srcId="{08B00AD3-4D4A-4A3C-BD85-6DE4A587B6B5}" destId="{30E66154-DE86-48EC-B265-222B6889403C}" srcOrd="1" destOrd="0" presId="urn:microsoft.com/office/officeart/2005/8/layout/hierarchy3"/>
    <dgm:cxn modelId="{50F1CA4C-4627-4225-B8ED-B0E11AC764EC}" srcId="{3005281E-6E3F-4693-B9FD-FAA761DA25D0}" destId="{08B00AD3-4D4A-4A3C-BD85-6DE4A587B6B5}" srcOrd="0" destOrd="0" parTransId="{452F711B-53F6-405F-84D6-6719657C7D19}" sibTransId="{8726454D-8B5D-498B-A173-0A0184461F30}"/>
    <dgm:cxn modelId="{83D44C81-5BE2-4B20-86B4-F712F7BC19D8}" type="presOf" srcId="{8C3AAC81-9CF8-4301-B10B-DF10CA50B7AD}" destId="{75916386-4F4E-4E97-9A80-CADD9B014C95}" srcOrd="1" destOrd="0" presId="urn:microsoft.com/office/officeart/2005/8/layout/hierarchy3"/>
    <dgm:cxn modelId="{4BE4C581-73F9-4B47-A7AA-E3F4C0C32A14}" srcId="{3005281E-6E3F-4693-B9FD-FAA761DA25D0}" destId="{8C3AAC81-9CF8-4301-B10B-DF10CA50B7AD}" srcOrd="1" destOrd="0" parTransId="{5B6BE81E-F942-4846-B991-0599556F77E2}" sibTransId="{61D60BD3-4046-43A2-9E75-F55CB1F9D470}"/>
    <dgm:cxn modelId="{6982F1A0-AE5C-489C-8348-7712E393EB4B}" type="presOf" srcId="{08B00AD3-4D4A-4A3C-BD85-6DE4A587B6B5}" destId="{B54F9F59-0ECA-4E4C-B815-750F8D542650}" srcOrd="0" destOrd="0" presId="urn:microsoft.com/office/officeart/2005/8/layout/hierarchy3"/>
    <dgm:cxn modelId="{1CEE73ED-A801-47D3-BA1C-1FE3AE494FBC}" type="presOf" srcId="{8C3AAC81-9CF8-4301-B10B-DF10CA50B7AD}" destId="{E1DC10FE-204E-4582-9ACA-1F4DBE4487D0}" srcOrd="0" destOrd="0" presId="urn:microsoft.com/office/officeart/2005/8/layout/hierarchy3"/>
    <dgm:cxn modelId="{A151B415-096C-4AEB-AB10-73E0B98EC11C}" type="presParOf" srcId="{E9F5F56A-FE6A-44CB-BB72-A2D348219EB1}" destId="{689025D3-A43B-46BA-A750-965863C02EBF}" srcOrd="0" destOrd="0" presId="urn:microsoft.com/office/officeart/2005/8/layout/hierarchy3"/>
    <dgm:cxn modelId="{C829E7B3-36B8-47C2-BE30-F53328ADC0A8}" type="presParOf" srcId="{689025D3-A43B-46BA-A750-965863C02EBF}" destId="{3B0F0983-BD4A-47F8-BF53-12FD45C212E6}" srcOrd="0" destOrd="0" presId="urn:microsoft.com/office/officeart/2005/8/layout/hierarchy3"/>
    <dgm:cxn modelId="{989C2822-38E3-4A16-B6E8-51FBAD6F56BE}" type="presParOf" srcId="{3B0F0983-BD4A-47F8-BF53-12FD45C212E6}" destId="{B54F9F59-0ECA-4E4C-B815-750F8D542650}" srcOrd="0" destOrd="0" presId="urn:microsoft.com/office/officeart/2005/8/layout/hierarchy3"/>
    <dgm:cxn modelId="{89FC1B69-4063-41EE-8AF7-3F5C43E231D9}" type="presParOf" srcId="{3B0F0983-BD4A-47F8-BF53-12FD45C212E6}" destId="{30E66154-DE86-48EC-B265-222B6889403C}" srcOrd="1" destOrd="0" presId="urn:microsoft.com/office/officeart/2005/8/layout/hierarchy3"/>
    <dgm:cxn modelId="{95491CBB-9A81-4A46-87A4-728D854B3970}" type="presParOf" srcId="{689025D3-A43B-46BA-A750-965863C02EBF}" destId="{FBBEE4EF-FC28-4A51-BD9B-9A7A634427A1}" srcOrd="1" destOrd="0" presId="urn:microsoft.com/office/officeart/2005/8/layout/hierarchy3"/>
    <dgm:cxn modelId="{24762858-06E4-41E3-BC9C-FE2822A25611}" type="presParOf" srcId="{E9F5F56A-FE6A-44CB-BB72-A2D348219EB1}" destId="{681B4972-301D-4F86-8F3E-243314039950}" srcOrd="1" destOrd="0" presId="urn:microsoft.com/office/officeart/2005/8/layout/hierarchy3"/>
    <dgm:cxn modelId="{339C65F1-97BC-4210-84CC-3978722B84EE}" type="presParOf" srcId="{681B4972-301D-4F86-8F3E-243314039950}" destId="{144C27B5-D1BC-4F41-97E3-3A6FEF7E0821}" srcOrd="0" destOrd="0" presId="urn:microsoft.com/office/officeart/2005/8/layout/hierarchy3"/>
    <dgm:cxn modelId="{9080B8F4-2D92-4F25-A1C4-7C0F1A3BDEC9}" type="presParOf" srcId="{144C27B5-D1BC-4F41-97E3-3A6FEF7E0821}" destId="{E1DC10FE-204E-4582-9ACA-1F4DBE4487D0}" srcOrd="0" destOrd="0" presId="urn:microsoft.com/office/officeart/2005/8/layout/hierarchy3"/>
    <dgm:cxn modelId="{784A8453-17F5-4B65-8493-CE1929C5EF56}" type="presParOf" srcId="{144C27B5-D1BC-4F41-97E3-3A6FEF7E0821}" destId="{75916386-4F4E-4E97-9A80-CADD9B014C95}" srcOrd="1" destOrd="0" presId="urn:microsoft.com/office/officeart/2005/8/layout/hierarchy3"/>
    <dgm:cxn modelId="{90773953-48CC-476D-95D2-41FC35259528}" type="presParOf" srcId="{681B4972-301D-4F86-8F3E-243314039950}" destId="{B87A9D7D-9857-49E3-BC1E-11F02307E7B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37C2E-A9E9-419F-AE9F-27A6D2F58F70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58D7C-46B5-45A5-9226-CE3C86710E52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E9773-0010-466D-9A7C-7F3A54ECD7C1}">
      <dsp:nvSpPr>
        <dsp:cNvPr id="0" name=""/>
        <dsp:cNvSpPr/>
      </dsp:nvSpPr>
      <dsp:spPr>
        <a:xfrm>
          <a:off x="1087129" y="4418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>
              <a:latin typeface="Century Gothic" panose="020B0502020202020204"/>
            </a:rPr>
            <a:t> </a:t>
          </a:r>
          <a:r>
            <a:rPr lang="fr-FR" sz="1900" kern="1200">
              <a:latin typeface="Calibri Light" panose="020F0302020204030204"/>
            </a:rPr>
            <a:t>Répartition des rôles et des tâches</a:t>
          </a:r>
          <a:endParaRPr lang="fr-FR" sz="1900" kern="1200"/>
        </a:p>
      </dsp:txBody>
      <dsp:txXfrm>
        <a:off x="1087129" y="4418"/>
        <a:ext cx="5161270" cy="941237"/>
      </dsp:txXfrm>
    </dsp:sp>
    <dsp:sp modelId="{46A6D8D1-396F-4D94-A012-CB38ABAB03AB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72785-63A3-45A9-A047-230BC9359102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D4610-83CC-4D7D-9BC0-A1AA8458D0ED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>
              <a:latin typeface="Century Gothic" panose="020B0502020202020204"/>
            </a:rPr>
            <a:t>Recherches effectuées</a:t>
          </a:r>
          <a:endParaRPr lang="fr-FR" sz="1900" kern="1200"/>
        </a:p>
      </dsp:txBody>
      <dsp:txXfrm>
        <a:off x="1087129" y="1180965"/>
        <a:ext cx="5161270" cy="941237"/>
      </dsp:txXfrm>
    </dsp:sp>
    <dsp:sp modelId="{B5A1DEFE-C8B4-4A91-B492-0C4EC4C8DC1A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F2B1F-0FD3-45D4-A4D2-B86C7A45E643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0A6B3-5989-40AB-8812-B36961EC0844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kern="1200">
              <a:latin typeface="Calibri Light" panose="020F0302020204030204"/>
            </a:rPr>
            <a:t> </a:t>
          </a:r>
          <a:r>
            <a:rPr lang="fr-FR" sz="1900" b="0" kern="1200"/>
            <a:t>Explication du code</a:t>
          </a:r>
        </a:p>
      </dsp:txBody>
      <dsp:txXfrm>
        <a:off x="1087129" y="2357512"/>
        <a:ext cx="5161270" cy="941237"/>
      </dsp:txXfrm>
    </dsp:sp>
    <dsp:sp modelId="{8ED10A77-BDDF-4D23-B9EF-63D27F84406C}">
      <dsp:nvSpPr>
        <dsp:cNvPr id="0" name=""/>
        <dsp:cNvSpPr/>
      </dsp:nvSpPr>
      <dsp:spPr>
        <a:xfrm>
          <a:off x="0" y="3560376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A38C7-90F2-4729-8FB3-669E4988B23F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D9315-E221-4B36-BEC0-AF52FC8DCA9C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kern="1200">
              <a:latin typeface="Calibri Light" panose="020F0302020204030204"/>
            </a:rPr>
            <a:t> </a:t>
          </a:r>
          <a:r>
            <a:rPr lang="fr-FR" sz="1900" b="0" kern="1200"/>
            <a:t>Conclusion</a:t>
          </a:r>
        </a:p>
      </dsp:txBody>
      <dsp:txXfrm>
        <a:off x="1087129" y="3534059"/>
        <a:ext cx="5161270" cy="941237"/>
      </dsp:txXfrm>
    </dsp:sp>
    <dsp:sp modelId="{E8030E44-30C9-4647-AE0A-C2B925814538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423BA-3440-477F-90B7-F341F885CCCE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7B663-CBB7-4CFB-A587-337308FFD1B3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kern="1200">
              <a:latin typeface="Century Gothic" panose="020B0502020202020204"/>
            </a:rPr>
            <a:t>Exemples et verifcations</a:t>
          </a:r>
        </a:p>
      </dsp:txBody>
      <dsp:txXfrm>
        <a:off x="1087129" y="4710606"/>
        <a:ext cx="5161270" cy="941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F9F59-0ECA-4E4C-B815-750F8D542650}">
      <dsp:nvSpPr>
        <dsp:cNvPr id="0" name=""/>
        <dsp:cNvSpPr/>
      </dsp:nvSpPr>
      <dsp:spPr>
        <a:xfrm>
          <a:off x="1283" y="560672"/>
          <a:ext cx="4672458" cy="23362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Merci !</a:t>
          </a:r>
          <a:endParaRPr lang="en-US" sz="6500" kern="1200"/>
        </a:p>
      </dsp:txBody>
      <dsp:txXfrm>
        <a:off x="69709" y="629098"/>
        <a:ext cx="4535606" cy="2199377"/>
      </dsp:txXfrm>
    </dsp:sp>
    <dsp:sp modelId="{E1DC10FE-204E-4582-9ACA-1F4DBE4487D0}">
      <dsp:nvSpPr>
        <dsp:cNvPr id="0" name=""/>
        <dsp:cNvSpPr/>
      </dsp:nvSpPr>
      <dsp:spPr>
        <a:xfrm>
          <a:off x="5841857" y="560672"/>
          <a:ext cx="4672458" cy="23362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À vos questions</a:t>
          </a:r>
          <a:endParaRPr lang="en-US" sz="6500" kern="1200"/>
        </a:p>
      </dsp:txBody>
      <dsp:txXfrm>
        <a:off x="5910283" y="629098"/>
        <a:ext cx="4535606" cy="2199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0CDBD-B776-4F0A-BE9B-54F1D440D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FCAA11-BD93-4A3D-98BE-9BF456336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7F2256-3E76-4159-90C8-87F427939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8A9A3-28F9-4374-90D1-8C9D1331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088F1-FFA1-4FA5-958A-99D9423B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8075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1F55AA-697B-400C-A8CE-7F2DA796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CC2DED-6A1E-4303-A97B-D2541BAE9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4A8A67-B70C-45F5-B6B4-242EF2C8C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BE1E73-9EFF-4533-A640-6ED18A6B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E2A863-D0B9-4ADF-8193-62D4D750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8227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C87C127-8EA2-4D38-9A14-B80362D6B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DDDB924-9433-4F0E-812D-08C0725BA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04F567-533C-4486-95CF-C15BA498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03E2EF-BDE7-4A1B-9D60-3FC25E1C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249417-BE11-404B-8A43-FE002DA2C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8037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B3F0B-1900-45BE-AE13-DB64A3E7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E69CB7-3D70-45A7-9494-EA30EE079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E1877-D5F3-4DA1-B470-279C4FF5B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A7D357-BF80-452B-9097-0E3A9223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826B0C-6422-4981-8767-55D9EB53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09824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E8B7D-3CA3-4CB2-83CB-8DE39E11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59DAF8-69C2-484B-ABC9-70170AA30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D669C5-5E9F-4DAD-A333-C0DAC786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93EB16-6993-4451-9B48-B6331846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DC2799-56E6-44B4-A878-EDC1F00B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6380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3AA42-0EF3-4288-9F5A-6FE2FB31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9C55D2-8937-4129-A8BD-BD8BEC873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6F316A-E5B1-465E-9719-3F1F9B882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A138F4-56C0-4536-8C36-8A5C638C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4E49B2-ADD2-4D93-8FF1-03F09FACC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296F51-DBFE-4493-B96F-D71C28E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27428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96980-F8D0-4DE1-9E38-87B4056D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288C13-00F6-4D5D-9A05-F6E9A7E55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9D183E-C5DE-4A75-B53D-8CF0F6FDA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773CC-930E-4733-8951-591ECA263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F5D613C-7725-46DE-8FC4-F97B692F2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4934102-6EA9-40AF-A68C-3AA32FFA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802CF0-8785-4819-B577-9D02ED18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5E5B40-3547-4476-8E64-EAF72CCB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5283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35B624-A875-4A88-95C7-D5E4340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5C888A-49A0-4647-8C6C-E502D3DD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E156AA-8F25-4F25-B388-C8DF78AD4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8FA2E3-455A-4739-8640-C0EE20CC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4599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A8BCEB2-F45F-4066-8F41-E79B0140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6C8AB1-3709-4241-AAAF-BCD31438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807459-D77C-4801-9AF2-D5F60C18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6803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FC59F-E5B3-4610-AEE0-D467F30C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67696C-849E-494B-BDB6-C66E316D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912C17-6041-4619-849C-AA8B3E3D0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51C9C0-4BA2-4447-AB77-7E7BA088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543C20-42CA-46DC-A8E6-C99FD4BB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0346DA-F8C6-4571-9FE3-9CF68608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2484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DD4BCE-2C73-4CF2-ADEB-5C1A4AE3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FAD721-2E21-4A11-8B6D-81008EC27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3549BB-D8BA-455A-99E2-F174A3703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5B0246-EAFC-46C6-8B22-5D2794A0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959426-0A96-4C1A-B44D-57E1C012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72ABE5-4F54-4BF9-A233-8A8DEB28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0737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795B1BF-DBAE-4DC4-B016-B80D7D66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41CD4B-A591-4256-8741-3AC128BD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F2EE5C-07C8-4999-8A79-2936C7198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4724A-01EC-45D7-89FC-294D04EFB4ED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335D72-A4CC-4FFF-8A79-1DF9EB20C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5F2104-915C-48FB-A440-D13AB8AD7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59D9-01EC-4806-9F5B-5B8D3D9F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47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2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85941B-2C51-4BDD-8B3C-8DCEC825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San Fransisco"/>
              </a:rPr>
              <a:t>Projet</a:t>
            </a:r>
            <a:r>
              <a:rPr lang="en-US" sz="4800" kern="1200" dirty="0">
                <a:solidFill>
                  <a:schemeClr val="tx1"/>
                </a:solidFill>
                <a:latin typeface="San Fransisco"/>
              </a:rPr>
              <a:t> Ascii-Art-Web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83ED19-C32D-4DF5-91AD-9202D0A5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791221"/>
            <a:ext cx="6408836" cy="312430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305177-8B25-412E-9EC3-179CC388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3076E73-CB78-4738-BC83-CCA36C95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Choix de la police ascii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96D9AB1-5DE1-49EC-AE5A-D96E9814A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0"/>
          <a:stretch/>
        </p:blipFill>
        <p:spPr>
          <a:xfrm>
            <a:off x="3215448" y="2543175"/>
            <a:ext cx="5761103" cy="397884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314F21-6FC1-4311-8435-62737647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10</a:t>
            </a:fld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19697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3076E73-CB78-4738-BC83-CCA36C95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Réalisation du Ascii/html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314F21-6FC1-4311-8435-62737647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11</a:t>
            </a:fld>
            <a:endParaRPr lang="fr-FR" sz="100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F4E279-2D86-4E2E-B0FB-17616048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6" y="1718039"/>
            <a:ext cx="8534400" cy="23002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8AE47A-D639-4540-9A68-B4B61306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38" y="5184608"/>
            <a:ext cx="6315075" cy="2143731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0F259C-839C-4A0C-B25D-6C77AA99D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85" y="3031108"/>
            <a:ext cx="5919780" cy="31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3076E73-CB78-4738-BC83-CCA36C95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Réalisation du ascii/go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314F21-6FC1-4311-8435-62737647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12</a:t>
            </a:fld>
            <a:endParaRPr lang="fr-FR" sz="1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214B90-CBAE-4B0A-817C-873160578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822" y="1777747"/>
            <a:ext cx="7258050" cy="2030224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B0678C-0A39-493F-B6BC-8AEB788A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49" y="2973409"/>
            <a:ext cx="5773701" cy="2486088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D7EEEA-7843-42DD-8110-476E6B6F6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10" y="5260139"/>
            <a:ext cx="9527131" cy="1924292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863AEB-0C8A-4528-8275-72C0F1E1D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97" y="4767674"/>
            <a:ext cx="2791486" cy="13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3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3076E73-CB78-4738-BC83-CCA36C95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Download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314F21-6FC1-4311-8435-62737647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13</a:t>
            </a:fld>
            <a:endParaRPr lang="fr-FR" sz="10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D8FC04-A6B5-48C9-BB1B-AC05C9B2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470" y="2355843"/>
            <a:ext cx="2915057" cy="600159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53554D-271C-4676-9D82-1F60B4DE1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3" y="2277303"/>
            <a:ext cx="9772647" cy="34826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15C596-0963-473C-BD87-22A0CC551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46" y="5020233"/>
            <a:ext cx="7581900" cy="18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1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0CED83F-DBE8-43A2-9A32-030616B8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Couleur du texte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AC8A6BF-5B64-4049-85A0-427A9F2F0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8"/>
          <a:stretch/>
        </p:blipFill>
        <p:spPr>
          <a:xfrm>
            <a:off x="3583248" y="2419308"/>
            <a:ext cx="4802404" cy="356337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C77BDA-B29F-4772-A871-74EC6962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14</a:t>
            </a:fld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417473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0CED83F-DBE8-43A2-9A32-030616B8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Choix de la couleur du texte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C77BDA-B29F-4772-A871-74EC6962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15</a:t>
            </a:fld>
            <a:endParaRPr lang="fr-FR" sz="100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42C3FF9-9894-4B24-AE52-3F899D6BB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5" y="1939996"/>
            <a:ext cx="4670298" cy="4114800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5FB7FC-1264-406E-8C78-71C453C9F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03" y="5490834"/>
            <a:ext cx="4026887" cy="1306017"/>
          </a:xfrm>
          <a:prstGeom prst="rect">
            <a:avLst/>
          </a:prstGeom>
        </p:spPr>
      </p:pic>
      <p:pic>
        <p:nvPicPr>
          <p:cNvPr id="7" name="Image 6" descr="Une image contenant mètre&#10;&#10;Description générée automatiquement">
            <a:extLst>
              <a:ext uri="{FF2B5EF4-FFF2-40B4-BE49-F238E27FC236}">
                <a16:creationId xmlns:a16="http://schemas.microsoft.com/office/drawing/2014/main" id="{D22DFC0B-5263-4843-893F-47875C933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660"/>
          <a:stretch/>
        </p:blipFill>
        <p:spPr>
          <a:xfrm>
            <a:off x="8324003" y="3772913"/>
            <a:ext cx="2510513" cy="852172"/>
          </a:xfrm>
          <a:prstGeom prst="rect">
            <a:avLst/>
          </a:prstGeom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17F9A4CB-8C5E-42C7-912E-7AB71ACD7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66119" y="2484003"/>
            <a:ext cx="2129767" cy="3750475"/>
          </a:xfrm>
        </p:spPr>
      </p:pic>
    </p:spTree>
    <p:extLst>
      <p:ext uri="{BB962C8B-B14F-4D97-AF65-F5344CB8AC3E}">
        <p14:creationId xmlns:p14="http://schemas.microsoft.com/office/powerpoint/2010/main" val="42935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949607B-AC06-4319-97D9-E3BC8FE6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Choix de la couleur de la page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DB9760-BB76-4FB8-9209-7C6A25D58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0" r="-50"/>
          <a:stretch/>
        </p:blipFill>
        <p:spPr>
          <a:xfrm>
            <a:off x="2070475" y="2534823"/>
            <a:ext cx="8048001" cy="356337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BBFB64-04C1-4F8E-BBF8-72FEAB8F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16</a:t>
            </a:fld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387021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949607B-AC06-4319-97D9-E3BC8FE6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Design du site/fichier HTML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BBFB64-04C1-4F8E-BBF8-72FEAB8F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17</a:t>
            </a:fld>
            <a:endParaRPr lang="fr-FR" sz="100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77D738-A9CF-4949-AB1B-5E57FDDEB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93" y="2511021"/>
            <a:ext cx="9067565" cy="40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8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949607B-AC06-4319-97D9-E3BC8FE6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Design du site/Fichier CSS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BBFB64-04C1-4F8E-BBF8-72FEAB8F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18</a:t>
            </a:fld>
            <a:endParaRPr lang="fr-FR" sz="10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1412FC-91A6-460A-9793-12ECF44DD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5"/>
          <a:stretch/>
        </p:blipFill>
        <p:spPr>
          <a:xfrm>
            <a:off x="1333306" y="3397297"/>
            <a:ext cx="3180476" cy="1550561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D8CC45D9-2C67-41C2-8B2B-CB719B684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3419" y="2869599"/>
            <a:ext cx="2305161" cy="2510979"/>
          </a:xfr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8AD579-54CE-4A73-B7A6-0B720C4D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423" y="3386860"/>
            <a:ext cx="315321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0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1A6C77-6109-4F77-975B-C375615A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343D17-9934-455E-B326-2F39206BA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A8AA2B63-BFCD-40D0-B2D0-CB714D70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80834EBB-06EA-4C69-AF7A-D5A4E69D8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2D314EC1-63E0-43B5-9CD5-F25593B2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9577EB7D-16A7-4E05-9105-431E7296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1741C3-592F-47B5-93A0-66FC0BB97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8D77FA-E8F0-4658-AB0B-CF792126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Page extensible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DA22D3-A6B7-487F-9D65-5C3CF7D69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0079"/>
          <a:stretch/>
        </p:blipFill>
        <p:spPr>
          <a:xfrm>
            <a:off x="4378957" y="2461061"/>
            <a:ext cx="3209779" cy="356337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FE5590-EECC-4FAC-9FD6-229C9DF4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19</a:t>
            </a:fld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422664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81A08-A6E4-473D-8300-9107511A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4000" u="sng" kern="1200" dirty="0">
              <a:solidFill>
                <a:srgbClr val="FFFFFF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84B93F9-5B9A-4C95-AF04-7AD3D34D4E21}"/>
              </a:ext>
            </a:extLst>
          </p:cNvPr>
          <p:cNvSpPr txBox="1">
            <a:spLocks/>
          </p:cNvSpPr>
          <p:nvPr/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an Fransisco"/>
                <a:ea typeface="+mn-ea"/>
                <a:cs typeface="+mn-cs"/>
              </a:rPr>
              <a:t>1989-1990 Tim-Berners-Lee et Robert </a:t>
            </a:r>
            <a:r>
              <a:rPr lang="en-US" sz="2400" dirty="0" err="1">
                <a:latin typeface="San Fransisco"/>
                <a:ea typeface="+mn-ea"/>
                <a:cs typeface="+mn-cs"/>
              </a:rPr>
              <a:t>Cailliau</a:t>
            </a:r>
            <a:endParaRPr lang="en-US" sz="2400" dirty="0">
              <a:latin typeface="San Fransisco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an Fransisco"/>
                <a:ea typeface="+mn-ea"/>
                <a:cs typeface="+mn-cs"/>
              </a:rPr>
              <a:t>Consulter des pages sur des sites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San Fransisco"/>
                <a:ea typeface="+mn-ea"/>
                <a:cs typeface="+mn-cs"/>
              </a:rPr>
              <a:t>Utilisé</a:t>
            </a:r>
            <a:r>
              <a:rPr lang="en-US" sz="2400" dirty="0">
                <a:latin typeface="San Fransisco"/>
                <a:ea typeface="+mn-ea"/>
                <a:cs typeface="+mn-cs"/>
              </a:rPr>
              <a:t> pour que </a:t>
            </a:r>
            <a:r>
              <a:rPr lang="en-US" sz="2400" dirty="0" err="1">
                <a:latin typeface="San Fransisco"/>
                <a:ea typeface="+mn-ea"/>
                <a:cs typeface="+mn-cs"/>
              </a:rPr>
              <a:t>l'utilisateur</a:t>
            </a:r>
            <a:r>
              <a:rPr lang="en-US" sz="2400" dirty="0">
                <a:latin typeface="San Fransisco"/>
                <a:ea typeface="+mn-ea"/>
                <a:cs typeface="+mn-cs"/>
              </a:rPr>
              <a:t> </a:t>
            </a:r>
            <a:r>
              <a:rPr lang="en-US" sz="2400" dirty="0" err="1">
                <a:latin typeface="San Fransisco"/>
                <a:ea typeface="+mn-ea"/>
                <a:cs typeface="+mn-cs"/>
              </a:rPr>
              <a:t>puisse</a:t>
            </a:r>
            <a:r>
              <a:rPr lang="en-US" sz="2400" dirty="0">
                <a:latin typeface="San Fransisco"/>
                <a:ea typeface="+mn-ea"/>
                <a:cs typeface="+mn-cs"/>
              </a:rPr>
              <a:t> </a:t>
            </a:r>
            <a:r>
              <a:rPr lang="en-US" sz="2400" dirty="0" err="1">
                <a:latin typeface="San Fransisco"/>
                <a:ea typeface="+mn-ea"/>
                <a:cs typeface="+mn-cs"/>
              </a:rPr>
              <a:t>comprendre</a:t>
            </a:r>
            <a:r>
              <a:rPr lang="en-US" sz="2400" dirty="0">
                <a:latin typeface="San Fransisco"/>
                <a:ea typeface="+mn-ea"/>
                <a:cs typeface="+mn-cs"/>
              </a:rPr>
              <a:t> ≠ au pascal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55138F-02E3-4D9D-9411-77FF4D5E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000" b="1" i="0" u="none" strike="noStrike" cap="none" spc="0" normalizeH="0" baseline="0" noProof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1" i="0" u="none" strike="noStrike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0334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4FA4BF-7A78-4956-B1B2-4C8520019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C80D7D-3FEE-4AFE-9372-F990B9EFB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C0CCC9BA-07AE-4355-BDFA-A6678B5C0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128583E-016A-4C6A-A4FA-1CAA41F35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9F6FD147-485A-4039-94BB-088929014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33C7396B-87B3-4BDD-B8A1-C5D02BD29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E7ADB2E-380E-4FE7-B463-1AF50BC40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6550A03-1A03-4929-B6FC-4E581816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Serveur GO</a:t>
            </a:r>
          </a:p>
        </p:txBody>
      </p:sp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A82C15-4F9B-401D-8A3F-96A333A5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24" y="2246599"/>
            <a:ext cx="4387800" cy="4329829"/>
          </a:xfrm>
          <a:prstGeom prst="rect">
            <a:avLst/>
          </a:prstGeom>
        </p:spPr>
      </p:pic>
      <p:pic>
        <p:nvPicPr>
          <p:cNvPr id="10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EE513B0-1C23-4152-ADA2-077024E6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2" y="2923111"/>
            <a:ext cx="5956513" cy="297680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F00FC2-6A03-40F4-AD65-A62E1D2F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20</a:t>
            </a:fld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1925712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4FA4BF-7A78-4956-B1B2-4C8520019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C80D7D-3FEE-4AFE-9372-F990B9EFB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C0CCC9BA-07AE-4355-BDFA-A6678B5C0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128583E-016A-4C6A-A4FA-1CAA41F35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9F6FD147-485A-4039-94BB-088929014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33C7396B-87B3-4BDD-B8A1-C5D02BD29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E7ADB2E-380E-4FE7-B463-1AF50BC40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6550A03-1A03-4929-B6FC-4E581816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Serveur go réponse http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F00FC2-6A03-40F4-AD65-A62E1D2F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21</a:t>
            </a:fld>
            <a:endParaRPr lang="fr-FR" sz="1000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380C94E-3BF3-4D44-9591-9CD06866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17" y="2341086"/>
            <a:ext cx="10008169" cy="44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45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4FA4BF-7A78-4956-B1B2-4C8520019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C80D7D-3FEE-4AFE-9372-F990B9EFB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C0CCC9BA-07AE-4355-BDFA-A6678B5C0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128583E-016A-4C6A-A4FA-1CAA41F35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9F6FD147-485A-4039-94BB-088929014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33C7396B-87B3-4BDD-B8A1-C5D02BD29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E7ADB2E-380E-4FE7-B463-1AF50BC40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6550A03-1A03-4929-B6FC-4E581816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Docker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F00FC2-6A03-40F4-AD65-A62E1D2F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22</a:t>
            </a:fld>
            <a:endParaRPr lang="fr-FR" sz="1000"/>
          </a:p>
        </p:txBody>
      </p:sp>
      <p:pic>
        <p:nvPicPr>
          <p:cNvPr id="5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1135AD-A737-43EA-B716-3912AE09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1" y="2085368"/>
            <a:ext cx="5037718" cy="2961381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3EBC97A-9C4E-4F81-BF98-DDC32C17F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22" y="4741188"/>
            <a:ext cx="3927683" cy="963592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1C918D-34A5-4569-BF7F-0F3E027AE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660" y="5793974"/>
            <a:ext cx="3168205" cy="9748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CBB940-BDCD-4F3D-A531-39D6B833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31" y="4028268"/>
            <a:ext cx="5037718" cy="11472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3420EA-DC3C-4F6D-8187-9C7F8CFE5E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39" y="5347477"/>
            <a:ext cx="4247651" cy="967287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B36F9CD-320C-4C32-A120-F6CC6C2E272B}"/>
              </a:ext>
            </a:extLst>
          </p:cNvPr>
          <p:cNvCxnSpPr/>
          <p:nvPr/>
        </p:nvCxnSpPr>
        <p:spPr>
          <a:xfrm flipH="1">
            <a:off x="5934722" y="2439139"/>
            <a:ext cx="7397" cy="410592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E31C4877-56FC-493D-9856-1B9A4E86E5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31" y="2566907"/>
            <a:ext cx="4244759" cy="10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03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4FA4BF-7A78-4956-B1B2-4C8520019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C80D7D-3FEE-4AFE-9372-F990B9EFB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C0CCC9BA-07AE-4355-BDFA-A6678B5C0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128583E-016A-4C6A-A4FA-1CAA41F35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9F6FD147-485A-4039-94BB-088929014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33C7396B-87B3-4BDD-B8A1-C5D02BD29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E7ADB2E-380E-4FE7-B463-1AF50BC40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6550A03-1A03-4929-B6FC-4E581816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Couleur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F00FC2-6A03-40F4-AD65-A62E1D2F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23</a:t>
            </a:fld>
            <a:endParaRPr lang="fr-FR" sz="1000"/>
          </a:p>
        </p:txBody>
      </p:sp>
      <p:pic>
        <p:nvPicPr>
          <p:cNvPr id="4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6B8152-7444-4A28-9E3F-5A7CE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96" y="2303114"/>
            <a:ext cx="9128117" cy="43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4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8CC21A-97C3-4C8B-801B-41D236AA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u="sng">
                <a:solidFill>
                  <a:srgbClr val="FFFFFF"/>
                </a:solidFill>
              </a:rPr>
              <a:t>Conclusion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D2087CE-2E1B-41DA-8F7B-9885C717C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" r="-3" b="-3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79AE755-AF29-4515-B76B-91624E407C67}"/>
              </a:ext>
            </a:extLst>
          </p:cNvPr>
          <p:cNvSpPr>
            <a:spLocks noGrp="1"/>
          </p:cNvSpPr>
          <p:nvPr/>
        </p:nvSpPr>
        <p:spPr>
          <a:xfrm>
            <a:off x="7835105" y="3072208"/>
            <a:ext cx="3264916" cy="2660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Intégration du code ascii-art dans un serveur web</a:t>
            </a:r>
          </a:p>
          <a:p>
            <a:pPr indent="-228600" defTabSz="9144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FF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</a:endParaRPr>
          </a:p>
          <a:p>
            <a:pPr indent="-228600" defTabSz="9144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Beaucoup de recherche sur les forums et sites</a:t>
            </a:r>
          </a:p>
          <a:p>
            <a:pPr indent="-228600" defTabSz="9144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FF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</a:endParaRPr>
          </a:p>
          <a:p>
            <a:pPr indent="-228600" defTabSz="9144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Répartition des tâches, travail coopératif à l'aide de liveshare</a:t>
            </a:r>
          </a:p>
          <a:p>
            <a:pPr indent="-228600" defTabSz="9144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Personnalisation pour l'utilisateur (thème, couleur,..)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D15ACA-C210-4ACD-B623-EE1BB938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6795" y="6383066"/>
            <a:ext cx="682311" cy="315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57F1E4F-1CFF-5643-939E-217C01CDF565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37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21BF6F-9248-42A6-A903-483AA702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59D9-01EC-4806-9F5B-5B8D3D9F8FA5}" type="slidenum">
              <a:rPr lang="fr-FR" smtClean="0"/>
              <a:t>25</a:t>
            </a:fld>
            <a:endParaRPr lang="fr-FR"/>
          </a:p>
        </p:txBody>
      </p:sp>
      <p:pic>
        <p:nvPicPr>
          <p:cNvPr id="3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37C8EE7-E4D6-46D1-BE6E-A3C6404D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5" y="578893"/>
            <a:ext cx="11710636" cy="55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6" y="563918"/>
            <a:ext cx="4119932" cy="5978614"/>
            <a:chOff x="7513372" y="803186"/>
            <a:chExt cx="4163968" cy="5978614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1BBCEEA-1412-4B3D-94C1-6B5366D12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San Fransisco"/>
              </a:rPr>
              <a:t>Evolution possibles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5144AC-9BE8-402C-B9E0-10E4132FD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400">
                <a:latin typeface="San Fransisco"/>
                <a:cs typeface="Calibri"/>
              </a:rPr>
              <a:t>Télécharger sous d'autres formats (</a:t>
            </a:r>
            <a:r>
              <a:rPr lang="fr-FR" sz="2400" err="1">
                <a:latin typeface="San Fransisco"/>
                <a:cs typeface="Calibri"/>
              </a:rPr>
              <a:t>pdf</a:t>
            </a:r>
            <a:r>
              <a:rPr lang="fr-FR" sz="2400">
                <a:latin typeface="San Fransisco"/>
                <a:cs typeface="Calibri"/>
              </a:rPr>
              <a:t>, </a:t>
            </a:r>
            <a:r>
              <a:rPr lang="fr-FR" sz="2400" err="1">
                <a:latin typeface="San Fransisco"/>
                <a:cs typeface="Calibri"/>
              </a:rPr>
              <a:t>word</a:t>
            </a:r>
            <a:r>
              <a:rPr lang="fr-FR" sz="2400">
                <a:latin typeface="San Fransisco"/>
                <a:cs typeface="Calibri"/>
              </a:rPr>
              <a:t>)</a:t>
            </a:r>
          </a:p>
          <a:p>
            <a:endParaRPr lang="fr-FR" sz="2400">
              <a:latin typeface="San Fransisco"/>
              <a:cs typeface="Calibri"/>
            </a:endParaRPr>
          </a:p>
          <a:p>
            <a:r>
              <a:rPr lang="fr-FR" sz="2400">
                <a:latin typeface="San Fransisco"/>
                <a:cs typeface="Calibri"/>
              </a:rPr>
              <a:t>Ecriture en temps réel</a:t>
            </a:r>
          </a:p>
          <a:p>
            <a:endParaRPr lang="fr-FR" sz="2400">
              <a:latin typeface="San Fransisco"/>
              <a:cs typeface="Calibri"/>
            </a:endParaRPr>
          </a:p>
          <a:p>
            <a:r>
              <a:rPr lang="fr-FR" sz="2400">
                <a:latin typeface="San Fransisco"/>
                <a:cs typeface="Calibri"/>
              </a:rPr>
              <a:t>Choisir la couleur du texte dans le fichier à télécharger</a:t>
            </a:r>
          </a:p>
          <a:p>
            <a:endParaRPr lang="fr-FR" sz="2400">
              <a:latin typeface="San Fransisco"/>
              <a:cs typeface="Calibri"/>
            </a:endParaRPr>
          </a:p>
          <a:p>
            <a:endParaRPr lang="fr-FR" sz="2400">
              <a:latin typeface="San Fransisco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CE7952-C4BA-422E-90DB-5942275B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26</a:t>
            </a:fld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2702487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C4230C-A73A-44AA-B3F2-0296B03E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b="1" i="0" u="none" strike="noStrike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b="1" i="0" u="none" strike="noStrike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uLnTx/>
              <a:uFillTx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98D70F-0514-4052-A7F0-C967035C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8" y="3258670"/>
            <a:ext cx="9905998" cy="3124201"/>
          </a:xfrm>
        </p:spPr>
        <p:txBody>
          <a:bodyPr/>
          <a:lstStyle/>
          <a:p>
            <a:pPr marL="0" indent="0">
              <a:buNone/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graphicFrame>
        <p:nvGraphicFramePr>
          <p:cNvPr id="19" name="ZoneTexte 4">
            <a:extLst>
              <a:ext uri="{FF2B5EF4-FFF2-40B4-BE49-F238E27FC236}">
                <a16:creationId xmlns:a16="http://schemas.microsoft.com/office/drawing/2014/main" id="{869D72A2-CBFC-46F7-850B-2F6BF62BAF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508594"/>
              </p:ext>
            </p:extLst>
          </p:nvPr>
        </p:nvGraphicFramePr>
        <p:xfrm>
          <a:off x="838200" y="2166938"/>
          <a:ext cx="10515600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834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07D5CA-F11E-4A90-8519-95BE2FD4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fr-FR" b="1">
                <a:latin typeface="San Fransisco"/>
                <a:cs typeface="Calibri Light"/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B849059-1887-4F85-B701-BE3716A19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842874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0" name="Espace réservé du numéro de diapositive 89">
            <a:extLst>
              <a:ext uri="{FF2B5EF4-FFF2-40B4-BE49-F238E27FC236}">
                <a16:creationId xmlns:a16="http://schemas.microsoft.com/office/drawing/2014/main" id="{0A231EF6-5DA0-460A-99DB-B335AD1B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0034" y="6289675"/>
            <a:ext cx="55116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46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FB07E7-2476-44EC-B28B-EC323CBA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02" y="982272"/>
            <a:ext cx="3388419" cy="4560970"/>
          </a:xfrm>
        </p:spPr>
        <p:txBody>
          <a:bodyPr>
            <a:normAutofit/>
          </a:bodyPr>
          <a:lstStyle/>
          <a:p>
            <a:r>
              <a:rPr lang="fr-FR" sz="3600">
                <a:solidFill>
                  <a:srgbClr val="FFFFFF"/>
                </a:solidFill>
                <a:latin typeface="San Fransisco"/>
              </a:rPr>
              <a:t>Problématique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17BFDB-7F27-4505-B7F4-E615AB0D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400" dirty="0">
                <a:solidFill>
                  <a:srgbClr val="FEFFFF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latin typeface="San Fransisco"/>
                <a:cs typeface="Calibri"/>
              </a:rPr>
              <a:t>Créer un serveur web qui reprend notre fichier ascii-art</a:t>
            </a:r>
          </a:p>
          <a:p>
            <a:endParaRPr lang="fr-FR" sz="2400" dirty="0">
              <a:solidFill>
                <a:srgbClr val="FE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latin typeface="San Fransisco"/>
              <a:cs typeface="Calibri"/>
            </a:endParaRPr>
          </a:p>
          <a:p>
            <a:pPr lvl="1"/>
            <a:r>
              <a:rPr lang="fr-FR" dirty="0">
                <a:solidFill>
                  <a:srgbClr val="FEFFFF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latin typeface="San Fransisco"/>
                <a:cs typeface="Calibri"/>
              </a:rPr>
              <a:t>Créer une interface graphique intuitive et interactive</a:t>
            </a:r>
          </a:p>
          <a:p>
            <a:pPr lvl="1"/>
            <a:r>
              <a:rPr lang="fr-FR" dirty="0">
                <a:solidFill>
                  <a:srgbClr val="FEFFFF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latin typeface="San Fransisco"/>
                <a:cs typeface="Calibri"/>
              </a:rPr>
              <a:t>Créer une façon d’exporter notre ascii-art dans un fichier</a:t>
            </a:r>
          </a:p>
          <a:p>
            <a:pPr lvl="1"/>
            <a:r>
              <a:rPr lang="fr-FR" dirty="0">
                <a:solidFill>
                  <a:srgbClr val="FEFFFF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latin typeface="San Fransisco"/>
                <a:cs typeface="Calibri"/>
              </a:rPr>
              <a:t>Créer une image Docker du projet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AD814447-F745-4E43-8941-2D0B0956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175188"/>
            <a:ext cx="685800" cy="320040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50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BF98282-61CC-4CE0-84C4-1D1E1296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u="sng">
                <a:solidFill>
                  <a:srgbClr val="FFFFFF"/>
                </a:solidFill>
              </a:rPr>
              <a:t>Repartition et roles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C575B57-0A55-4B33-8A87-E2567B204E02}"/>
              </a:ext>
            </a:extLst>
          </p:cNvPr>
          <p:cNvSpPr txBox="1"/>
          <p:nvPr/>
        </p:nvSpPr>
        <p:spPr>
          <a:xfrm>
            <a:off x="1529032" y="2898554"/>
            <a:ext cx="4053545" cy="19376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San Fransisco"/>
              </a:rPr>
              <a:t>Partie</a:t>
            </a:r>
            <a:r>
              <a:rPr lang="en-US" sz="2400" dirty="0">
                <a:latin typeface="San Fransisco"/>
              </a:rPr>
              <a:t> </a:t>
            </a:r>
            <a:r>
              <a:rPr lang="en-US" sz="2400" dirty="0" err="1">
                <a:latin typeface="San Fransisco"/>
              </a:rPr>
              <a:t>serveur</a:t>
            </a:r>
            <a:r>
              <a:rPr lang="en-US" sz="2400" dirty="0">
                <a:latin typeface="San Fransisco"/>
              </a:rPr>
              <a:t> : Damien, Enzo, Timothy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an Fransisco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San Fransisco"/>
              </a:rPr>
              <a:t>Partie</a:t>
            </a:r>
            <a:r>
              <a:rPr lang="en-US" sz="2400" dirty="0">
                <a:latin typeface="San Fransisco"/>
              </a:rPr>
              <a:t> HTML+CSS : Clément, Sacha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an Fransisco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San Fransisco"/>
              </a:rPr>
              <a:t>Partie</a:t>
            </a:r>
            <a:r>
              <a:rPr lang="en-US" sz="2400" dirty="0">
                <a:latin typeface="San Fransisco"/>
              </a:rPr>
              <a:t> Docker: Timothy, Damien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158F8E98-E275-4858-B58F-A0C48EBBA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F23D71-CAAC-436E-AE58-657E106E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57F1E4F-1CFF-5643-939E-217C01CDF565}" type="slidenum">
              <a:rPr lang="en-US" sz="10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sz="10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9802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94E5A43-E603-4F7E-8C46-DA9237CEA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Etapes de la réalisation du projet 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51FDA59-58EC-4679-BE10-3E13F8DA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02" y="2669172"/>
            <a:ext cx="3209779" cy="3209779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F2BDF2-EC67-4B9E-B2E4-2960B3814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69" y="2494450"/>
            <a:ext cx="609785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700" dirty="0">
                <a:latin typeface="San Fransisco"/>
              </a:rPr>
              <a:t>Deux groupes de travail: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700" dirty="0">
                <a:latin typeface="San Fransisco"/>
              </a:rPr>
              <a:t>	- Groupe HTML/CSS </a:t>
            </a:r>
          </a:p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700" dirty="0">
                <a:latin typeface="San Fransisco"/>
              </a:rPr>
              <a:t>	- Partie serveur GO</a:t>
            </a:r>
          </a:p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700" dirty="0">
                <a:latin typeface="San Fransisco"/>
              </a:rPr>
              <a:t>Une fois la partie Ascii-Art terminée, on s’attaque aux extensions:</a:t>
            </a:r>
          </a:p>
          <a:p>
            <a:pPr marL="457200" lvl="1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700" dirty="0">
                <a:latin typeface="San Fransisco"/>
              </a:rPr>
              <a:t>	-Docker</a:t>
            </a:r>
          </a:p>
          <a:p>
            <a:pPr marL="457200" lvl="1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700" dirty="0">
                <a:latin typeface="San Fransisco"/>
              </a:rPr>
              <a:t>	-Bouton téléchargement</a:t>
            </a:r>
          </a:p>
          <a:p>
            <a:pPr marL="457200" lvl="1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700" dirty="0">
                <a:latin typeface="San Fransisco"/>
              </a:rPr>
              <a:t>	-Une interface graphique intuitive et simple</a:t>
            </a:r>
          </a:p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fr-FR" sz="1700" b="0" dirty="0">
              <a:effectLst/>
              <a:latin typeface="San Fransisco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7B73C3-0B60-4D8A-91E0-903EB0F7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000" b="1" i="0" u="none" strike="noStrike" kern="1200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78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8D20A0ED-8CE0-46BF-A7FF-8E4CB0CE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  <a:cs typeface="Calibri Light"/>
              </a:rPr>
              <a:t>Difficultés/Recherches rencontrées</a:t>
            </a:r>
            <a:endParaRPr lang="fr-FR" sz="4000">
              <a:solidFill>
                <a:srgbClr val="FFFFFF"/>
              </a:solidFill>
              <a:latin typeface="San Fransisco"/>
            </a:endParaRPr>
          </a:p>
        </p:txBody>
      </p:sp>
      <p:pic>
        <p:nvPicPr>
          <p:cNvPr id="16" name="Image 16">
            <a:extLst>
              <a:ext uri="{FF2B5EF4-FFF2-40B4-BE49-F238E27FC236}">
                <a16:creationId xmlns:a16="http://schemas.microsoft.com/office/drawing/2014/main" id="{89E38CA0-83E2-436C-907C-0B619F3F6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492376"/>
            <a:ext cx="2289466" cy="3563372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F09B000-DA66-4CCA-B2DD-6052E64F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69" y="2494450"/>
            <a:ext cx="5471529" cy="3563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San Fransisco"/>
                <a:cs typeface="Calibri"/>
              </a:rPr>
              <a:t>-Prendre que les fichier CSS de Thèmes</a:t>
            </a:r>
          </a:p>
          <a:p>
            <a:pPr marL="0" indent="0">
              <a:buNone/>
            </a:pPr>
            <a:endParaRPr lang="fr-FR" sz="2400" dirty="0">
              <a:latin typeface="San Fransisco"/>
              <a:cs typeface="Calibri"/>
            </a:endParaRPr>
          </a:p>
          <a:p>
            <a:pPr marL="0" indent="0">
              <a:buNone/>
            </a:pPr>
            <a:r>
              <a:rPr lang="fr-FR" sz="2400" dirty="0">
                <a:latin typeface="San Fransisco"/>
                <a:cs typeface="Calibri"/>
              </a:rPr>
              <a:t>-Choix des balises (</a:t>
            </a:r>
            <a:r>
              <a:rPr lang="fr-FR" sz="2400" dirty="0" err="1">
                <a:latin typeface="San Fransisco"/>
                <a:cs typeface="Calibri"/>
              </a:rPr>
              <a:t>textarea</a:t>
            </a:r>
            <a:r>
              <a:rPr lang="fr-FR" sz="2400" dirty="0">
                <a:latin typeface="San Fransisco"/>
                <a:cs typeface="Calibri"/>
              </a:rPr>
              <a:t>, </a:t>
            </a:r>
            <a:r>
              <a:rPr lang="fr-FR" sz="2400" dirty="0" err="1">
                <a:latin typeface="San Fransisco"/>
                <a:cs typeface="Calibri"/>
              </a:rPr>
              <a:t>ul</a:t>
            </a:r>
            <a:r>
              <a:rPr lang="fr-FR" sz="2400" dirty="0">
                <a:latin typeface="San Fransisco"/>
                <a:cs typeface="Calibri"/>
              </a:rPr>
              <a:t>, select)</a:t>
            </a:r>
          </a:p>
          <a:p>
            <a:pPr marL="0" indent="0">
              <a:buNone/>
            </a:pPr>
            <a:endParaRPr lang="fr-FR" sz="2400" dirty="0">
              <a:latin typeface="San Fransisco"/>
              <a:cs typeface="Calibri"/>
            </a:endParaRPr>
          </a:p>
          <a:p>
            <a:pPr marL="0" indent="0">
              <a:buNone/>
            </a:pPr>
            <a:r>
              <a:rPr lang="fr-FR" sz="2400" dirty="0">
                <a:latin typeface="San Fransisco"/>
                <a:cs typeface="Calibri"/>
              </a:rPr>
              <a:t>-Utilisations des </a:t>
            </a:r>
            <a:r>
              <a:rPr lang="fr-FR" sz="2400" dirty="0" err="1">
                <a:latin typeface="San Fransisco"/>
                <a:cs typeface="Calibri"/>
              </a:rPr>
              <a:t>templates</a:t>
            </a:r>
            <a:r>
              <a:rPr lang="fr-FR" sz="2400" dirty="0">
                <a:latin typeface="San Fransisco"/>
                <a:cs typeface="Calibri"/>
              </a:rPr>
              <a:t> en go</a:t>
            </a:r>
          </a:p>
          <a:p>
            <a:pPr marL="0" indent="0">
              <a:buNone/>
            </a:pPr>
            <a:endParaRPr lang="fr-FR" sz="2400" dirty="0">
              <a:latin typeface="San Fransisco"/>
              <a:cs typeface="Calibri"/>
            </a:endParaRPr>
          </a:p>
          <a:p>
            <a:pPr marL="0" indent="0">
              <a:buNone/>
            </a:pPr>
            <a:r>
              <a:rPr lang="fr-FR" sz="2400" dirty="0">
                <a:latin typeface="San Fransisco"/>
                <a:cs typeface="Calibri"/>
              </a:rPr>
              <a:t>-Utilisation de Dockers</a:t>
            </a:r>
          </a:p>
          <a:p>
            <a:pPr marL="0" indent="0">
              <a:buNone/>
            </a:pPr>
            <a:endParaRPr lang="fr-FR" sz="2400" dirty="0">
              <a:latin typeface="San Fransisco"/>
              <a:cs typeface="Calibri"/>
            </a:endParaRPr>
          </a:p>
          <a:p>
            <a:pPr marL="0" indent="0">
              <a:buNone/>
            </a:pPr>
            <a:endParaRPr lang="fr-FR" sz="2400" dirty="0">
              <a:latin typeface="San Fransisco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D60E54-E35B-41BB-AFE6-0EB9D95A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000" b="1" i="0" u="none" strike="noStrike" kern="1200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00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839C70-D9F5-491D-8D8D-00F49798B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2166938"/>
            <a:ext cx="3933825" cy="3457575"/>
          </a:xfrm>
          <a:prstGeom prst="rect">
            <a:avLst/>
          </a:prstGeom>
        </p:spPr>
      </p:pic>
      <p:pic>
        <p:nvPicPr>
          <p:cNvPr id="8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6198D1C-EDB9-4E50-9E3D-3ECA1DFE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563" y="2166938"/>
            <a:ext cx="5924550" cy="3457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82DFDBB-2880-4C5A-85BA-9BE914CC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u="sng" kern="1200">
                <a:solidFill>
                  <a:schemeClr val="bg1"/>
                </a:solidFill>
                <a:latin typeface="San Fransisco"/>
              </a:rPr>
              <a:t>Le code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7B15B1-CDAF-43B1-9029-81DED732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56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3076E73-CB78-4738-BC83-CCA36C95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  <a:latin typeface="San Fransisco"/>
              </a:rPr>
              <a:t>Lancement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314F21-6FC1-4311-8435-62737647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6459D9-01EC-4806-9F5B-5B8D3D9F8FA5}" type="slidenum">
              <a:rPr lang="fr-FR" sz="1000"/>
              <a:pPr>
                <a:spcAft>
                  <a:spcPts val="600"/>
                </a:spcAft>
              </a:pPr>
              <a:t>9</a:t>
            </a:fld>
            <a:endParaRPr lang="fr-FR" sz="1000"/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4259645A-11EB-47C9-B12F-17E53CF5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61" y="2553060"/>
            <a:ext cx="6150426" cy="33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7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334</Words>
  <Application>Microsoft Office PowerPoint</Application>
  <PresentationFormat>Grand écran</PresentationFormat>
  <Paragraphs>97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Century Gothic</vt:lpstr>
      <vt:lpstr>San Fransisco</vt:lpstr>
      <vt:lpstr>Thème Office</vt:lpstr>
      <vt:lpstr>Projet Ascii-Art-Web</vt:lpstr>
      <vt:lpstr>Introduction</vt:lpstr>
      <vt:lpstr>Sommaire</vt:lpstr>
      <vt:lpstr>Problématique</vt:lpstr>
      <vt:lpstr>Repartition et roles</vt:lpstr>
      <vt:lpstr>Etapes de la réalisation du projet </vt:lpstr>
      <vt:lpstr>Difficultés/Recherches rencontrées</vt:lpstr>
      <vt:lpstr>Le code</vt:lpstr>
      <vt:lpstr>Lancement</vt:lpstr>
      <vt:lpstr>Choix de la police ascii</vt:lpstr>
      <vt:lpstr>Réalisation du Ascii/html</vt:lpstr>
      <vt:lpstr>Réalisation du ascii/go</vt:lpstr>
      <vt:lpstr>Download</vt:lpstr>
      <vt:lpstr>Couleur du texte</vt:lpstr>
      <vt:lpstr>Choix de la couleur du texte</vt:lpstr>
      <vt:lpstr>Choix de la couleur de la page</vt:lpstr>
      <vt:lpstr>Design du site/fichier HTML</vt:lpstr>
      <vt:lpstr>Design du site/Fichier CSS</vt:lpstr>
      <vt:lpstr>Page extensible</vt:lpstr>
      <vt:lpstr>Serveur GO</vt:lpstr>
      <vt:lpstr>Serveur go réponse http</vt:lpstr>
      <vt:lpstr>Docker</vt:lpstr>
      <vt:lpstr>Couleur de page</vt:lpstr>
      <vt:lpstr>Conclusion</vt:lpstr>
      <vt:lpstr>Présentation PowerPoint</vt:lpstr>
      <vt:lpstr>Evolution possibles du projet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Ascii-Art-Web</dc:title>
  <dc:creator>DROZD Damien</dc:creator>
  <cp:lastModifiedBy>DROZD Damien</cp:lastModifiedBy>
  <cp:revision>2</cp:revision>
  <dcterms:created xsi:type="dcterms:W3CDTF">2021-02-02T13:10:29Z</dcterms:created>
  <dcterms:modified xsi:type="dcterms:W3CDTF">2021-02-04T15:14:56Z</dcterms:modified>
</cp:coreProperties>
</file>